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C93-68A7-4183-ABC6-0CD03955F163}" type="datetimeFigureOut">
              <a:rPr kumimoji="1" lang="ja-JP" altLang="en-US" smtClean="0"/>
              <a:t>2015/7/19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7EEB-9FEB-4B91-AE05-A2460CEA2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60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C93-68A7-4183-ABC6-0CD03955F163}" type="datetimeFigureOut">
              <a:rPr kumimoji="1" lang="ja-JP" altLang="en-US" smtClean="0"/>
              <a:t>2015/7/19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7EEB-9FEB-4B91-AE05-A2460CEA2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70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C93-68A7-4183-ABC6-0CD03955F163}" type="datetimeFigureOut">
              <a:rPr kumimoji="1" lang="ja-JP" altLang="en-US" smtClean="0"/>
              <a:t>2015/7/19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7EEB-9FEB-4B91-AE05-A2460CEA2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34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C93-68A7-4183-ABC6-0CD03955F163}" type="datetimeFigureOut">
              <a:rPr kumimoji="1" lang="ja-JP" altLang="en-US" smtClean="0"/>
              <a:t>2015/7/19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7EEB-9FEB-4B91-AE05-A2460CEA2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11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C93-68A7-4183-ABC6-0CD03955F163}" type="datetimeFigureOut">
              <a:rPr kumimoji="1" lang="ja-JP" altLang="en-US" smtClean="0"/>
              <a:t>2015/7/19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7EEB-9FEB-4B91-AE05-A2460CEA2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63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C93-68A7-4183-ABC6-0CD03955F163}" type="datetimeFigureOut">
              <a:rPr kumimoji="1" lang="ja-JP" altLang="en-US" smtClean="0"/>
              <a:t>2015/7/19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7EEB-9FEB-4B91-AE05-A2460CEA2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36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C93-68A7-4183-ABC6-0CD03955F163}" type="datetimeFigureOut">
              <a:rPr kumimoji="1" lang="ja-JP" altLang="en-US" smtClean="0"/>
              <a:t>2015/7/19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7EEB-9FEB-4B91-AE05-A2460CEA2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04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C93-68A7-4183-ABC6-0CD03955F163}" type="datetimeFigureOut">
              <a:rPr kumimoji="1" lang="ja-JP" altLang="en-US" smtClean="0"/>
              <a:t>2015/7/19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7EEB-9FEB-4B91-AE05-A2460CEA2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63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C93-68A7-4183-ABC6-0CD03955F163}" type="datetimeFigureOut">
              <a:rPr kumimoji="1" lang="ja-JP" altLang="en-US" smtClean="0"/>
              <a:t>2015/7/19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7EEB-9FEB-4B91-AE05-A2460CEA2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78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C93-68A7-4183-ABC6-0CD03955F163}" type="datetimeFigureOut">
              <a:rPr kumimoji="1" lang="ja-JP" altLang="en-US" smtClean="0"/>
              <a:t>2015/7/19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7EEB-9FEB-4B91-AE05-A2460CEA2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30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C93-68A7-4183-ABC6-0CD03955F163}" type="datetimeFigureOut">
              <a:rPr kumimoji="1" lang="ja-JP" altLang="en-US" smtClean="0"/>
              <a:t>2015/7/19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7EEB-9FEB-4B91-AE05-A2460CEA2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9CC93-68A7-4183-ABC6-0CD03955F163}" type="datetimeFigureOut">
              <a:rPr kumimoji="1" lang="ja-JP" altLang="en-US" smtClean="0"/>
              <a:t>2015/7/19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7EEB-9FEB-4B91-AE05-A2460CEA2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837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88640"/>
            <a:ext cx="4536504" cy="4536504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4499992" y="188640"/>
            <a:ext cx="4536504" cy="4536504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0808"/>
            <a:ext cx="4896544" cy="489654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07504" y="1700808"/>
            <a:ext cx="4896544" cy="4896544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076056" y="5746030"/>
            <a:ext cx="40842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NIType v2 Headline" panose="020B0604040000020003" pitchFamily="34" charset="0"/>
                <a:cs typeface="MINIType v2 Headline" panose="020B0604040000020003" pitchFamily="34" charset="0"/>
              </a:rPr>
              <a:t>MINI</a:t>
            </a:r>
            <a:r>
              <a:rPr lang="ja-JP" altLang="en-US" sz="5400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NIType v2 Headline" panose="020B0604040000020003" pitchFamily="34" charset="0"/>
                <a:cs typeface="MINIType v2 Headline" panose="020B0604040000020003" pitchFamily="34" charset="0"/>
              </a:rPr>
              <a:t>　</a:t>
            </a:r>
            <a:r>
              <a:rPr lang="en-US" altLang="ja-JP" sz="4000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NIType v2 Headline" panose="020B0604040000020003" pitchFamily="34" charset="0"/>
                <a:cs typeface="MINIType v2 Headline" panose="020B0604040000020003" pitchFamily="34" charset="0"/>
              </a:rPr>
              <a:t>A</a:t>
            </a:r>
            <a:r>
              <a:rPr lang="en-US" altLang="ja-JP" sz="4000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NIType v2 Bold" panose="020B0804040000020003" pitchFamily="34" charset="0"/>
                <a:cs typeface="MINIType v2 Bold" panose="020B0804040000020003" pitchFamily="34" charset="0"/>
              </a:rPr>
              <a:t>dachi</a:t>
            </a:r>
            <a:endParaRPr lang="en-US" altLang="ja-JP" sz="5400" dirty="0" smtClean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INIType v2 Headline" panose="020B0604040000020003" pitchFamily="34" charset="0"/>
              <a:cs typeface="MINIType v2 Headline" panose="020B0604040000020003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5496" y="5715"/>
            <a:ext cx="39276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NIType v2 Bold" panose="020B0804040000020003" pitchFamily="34" charset="0"/>
                <a:cs typeface="MINIType v2 Bold" panose="020B0804040000020003" pitchFamily="34" charset="0"/>
              </a:rPr>
              <a:t>《</a:t>
            </a:r>
            <a:r>
              <a:rPr lang="ja-JP" alt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NIType v2 Bold" panose="020B0804040000020003" pitchFamily="34" charset="0"/>
                <a:cs typeface="MINIType v2 Bold" panose="020B0804040000020003" pitchFamily="34" charset="0"/>
              </a:rPr>
              <a:t>サンシェード</a:t>
            </a:r>
            <a:r>
              <a:rPr lang="en-US" altLang="ja-JP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NIType v2 Bold" panose="020B0804040000020003" pitchFamily="34" charset="0"/>
                <a:cs typeface="MINIType v2 Bold" panose="020B0804040000020003" pitchFamily="34" charset="0"/>
              </a:rPr>
              <a:t>》</a:t>
            </a:r>
            <a:endParaRPr lang="ja-JP" altLang="en-US" sz="48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INIType v2 Bold" panose="020B0804040000020003" pitchFamily="34" charset="0"/>
              <a:cs typeface="MINIType v2 Bold" panose="020B0804040000020003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505" y="848906"/>
            <a:ext cx="44807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NIType v2 Headline" panose="020B0604040000020003" pitchFamily="34" charset="0"/>
                <a:cs typeface="MINIType v2 Headline" panose="020B0604040000020003" pitchFamily="34" charset="0"/>
              </a:rPr>
              <a:t>来場者</a:t>
            </a:r>
            <a:r>
              <a:rPr lang="ja-JP" altLang="en-US" sz="4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NIType v2 Headline" panose="020B0604040000020003" pitchFamily="34" charset="0"/>
                <a:cs typeface="MINIType v2 Headline" panose="020B0604040000020003" pitchFamily="34" charset="0"/>
              </a:rPr>
              <a:t>プレゼント</a:t>
            </a:r>
            <a:r>
              <a:rPr lang="en-US" altLang="ja-JP" sz="4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NIType v2 Headline" panose="020B0604040000020003" pitchFamily="34" charset="0"/>
                <a:cs typeface="MINIType v2 Headline" panose="020B0604040000020003" pitchFamily="34" charset="0"/>
              </a:rPr>
              <a:t>!!</a:t>
            </a:r>
            <a:endParaRPr lang="ja-JP" altLang="en-US" sz="4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INIType v2 Headline" panose="020B0604040000020003" pitchFamily="34" charset="0"/>
              <a:cs typeface="MINIType v2 Headline" panose="020B0604040000020003" pitchFamily="34" charset="0"/>
            </a:endParaRPr>
          </a:p>
        </p:txBody>
      </p:sp>
      <p:sp>
        <p:nvSpPr>
          <p:cNvPr id="9" name="円/楕円 8"/>
          <p:cNvSpPr/>
          <p:nvPr/>
        </p:nvSpPr>
        <p:spPr>
          <a:xfrm rot="1690852">
            <a:off x="5310310" y="726241"/>
            <a:ext cx="3287027" cy="151216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6907160" y="2456892"/>
            <a:ext cx="0" cy="936104"/>
          </a:xfrm>
          <a:prstGeom prst="straightConnector1">
            <a:avLst/>
          </a:prstGeom>
          <a:ln w="203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16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LR-CNYAK</dc:creator>
  <cp:lastModifiedBy>LR-CNYAK</cp:lastModifiedBy>
  <cp:revision>4</cp:revision>
  <dcterms:created xsi:type="dcterms:W3CDTF">2015-07-18T10:06:52Z</dcterms:created>
  <dcterms:modified xsi:type="dcterms:W3CDTF">2015-07-19T02:33:08Z</dcterms:modified>
</cp:coreProperties>
</file>