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FDE8A23E-6004-4C48-AB71-CE8C9F06852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7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5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7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37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48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97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20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51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49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37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DE2A-1B8B-4F3A-9412-2D6A2AAF73A1}" type="datetimeFigureOut">
              <a:rPr kumimoji="1" lang="ja-JP" altLang="en-US" smtClean="0"/>
              <a:t>2020/5/17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531E-FC49-40C3-9F91-E68318515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1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744BFB69-D50F-42CA-ABC3-C1127B3863C7}"/>
              </a:ext>
            </a:extLst>
          </p:cNvPr>
          <p:cNvSpPr txBox="1"/>
          <p:nvPr/>
        </p:nvSpPr>
        <p:spPr>
          <a:xfrm>
            <a:off x="3420489" y="2038368"/>
            <a:ext cx="550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・生年月日：１９９２年１月２４日生（２８歳）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・家族構成：妻と二人暮らし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・趣味：釣り、ゴルフ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・愛車：</a:t>
            </a:r>
            <a:r>
              <a:rPr kumimoji="1" lang="en-US" altLang="ja-JP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MINI</a:t>
            </a:r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　５</a:t>
            </a:r>
            <a:r>
              <a:rPr kumimoji="1" lang="en-US" altLang="ja-JP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DOOR</a:t>
            </a:r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から</a:t>
            </a:r>
            <a:r>
              <a:rPr kumimoji="1" lang="en-US" altLang="ja-JP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CLUBMAN</a:t>
            </a:r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へ乗り換えました。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・社歴：消防職員→（株）セブンスター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・好きな</a:t>
            </a:r>
            <a:r>
              <a:rPr kumimoji="1" lang="en-US" altLang="ja-JP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MINI</a:t>
            </a:r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の色：チリレッド・ソリッド　もう一回乗りたいと思ってます。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・夢：街中を</a:t>
            </a:r>
            <a:r>
              <a:rPr kumimoji="1" lang="en-US" altLang="ja-JP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MINI</a:t>
            </a:r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でいっぱいにすること。ご協力頂き有難うございます。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506D5EAA-2EA0-4685-AAEE-69EDAC1F99B5}"/>
              </a:ext>
            </a:extLst>
          </p:cNvPr>
          <p:cNvSpPr txBox="1"/>
          <p:nvPr/>
        </p:nvSpPr>
        <p:spPr>
          <a:xfrm>
            <a:off x="1321614" y="6548033"/>
            <a:ext cx="958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〒</a:t>
            </a:r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６６５－０８３２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　</a:t>
            </a:r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兵庫県宝塚市向月町３－２３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　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宝塚　</a:t>
            </a:r>
            <a:r>
              <a:rPr kumimoji="1"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Tel</a:t>
            </a:r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：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0797-85-3298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　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Mail: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 </a:t>
            </a:r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 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 Serif" panose="02000506030000020004" pitchFamily="2" charset="0"/>
                <a:ea typeface="モトヤアポロ Std W3" panose="020B0400000000000000" pitchFamily="34" charset="-128"/>
              </a:rPr>
              <a:t>yuya.osumi@takarazuka.mini.jp</a:t>
            </a:r>
          </a:p>
          <a:p>
            <a:endParaRPr kumimoji="1" lang="en-US" altLang="ja-JP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588" y="-170688"/>
            <a:ext cx="2390775" cy="1495425"/>
          </a:xfrm>
          <a:prstGeom prst="rect">
            <a:avLst/>
          </a:prstGeom>
        </p:spPr>
      </p:pic>
      <p:sp>
        <p:nvSpPr>
          <p:cNvPr id="18" name="タイトル 17"/>
          <p:cNvSpPr>
            <a:spLocks noGrp="1"/>
          </p:cNvSpPr>
          <p:nvPr>
            <p:ph type="ctrTitle"/>
          </p:nvPr>
        </p:nvSpPr>
        <p:spPr>
          <a:xfrm>
            <a:off x="-1630466" y="0"/>
            <a:ext cx="7000113" cy="1560576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chemeClr val="tx2"/>
                </a:solidFill>
                <a:latin typeface="MINI Serif" panose="02000506030000020004" pitchFamily="2" charset="0"/>
              </a:rPr>
              <a:t>MINI TAKARAZUKA </a:t>
            </a:r>
            <a:r>
              <a:rPr lang="en-US" altLang="ja-JP" sz="3600" dirty="0" smtClean="0">
                <a:solidFill>
                  <a:schemeClr val="tx2"/>
                </a:solidFill>
                <a:latin typeface="MINI Serif" panose="02000506030000020004" pitchFamily="2" charset="0"/>
              </a:rPr>
              <a:t/>
            </a:r>
            <a:br>
              <a:rPr lang="en-US" altLang="ja-JP" sz="3600" dirty="0" smtClean="0">
                <a:solidFill>
                  <a:schemeClr val="tx2"/>
                </a:solidFill>
                <a:latin typeface="MINI Serif" panose="02000506030000020004" pitchFamily="2" charset="0"/>
              </a:rPr>
            </a:br>
            <a:r>
              <a:rPr lang="en-US" altLang="ja-JP" sz="3600" dirty="0" smtClean="0">
                <a:solidFill>
                  <a:schemeClr val="tx2"/>
                </a:solidFill>
                <a:latin typeface="MINI Serif" panose="02000506030000020004" pitchFamily="2" charset="0"/>
              </a:rPr>
              <a:t>                            </a:t>
            </a:r>
            <a:r>
              <a:rPr lang="en-US" altLang="ja-JP" sz="2800" dirty="0" smtClean="0">
                <a:solidFill>
                  <a:schemeClr val="tx2"/>
                </a:solidFill>
                <a:latin typeface="MINI Serif" panose="02000506030000020004" pitchFamily="2" charset="0"/>
              </a:rPr>
              <a:t>Sales Consultant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endParaRPr kumimoji="1" lang="ja-JP" altLang="en-US" sz="3600" dirty="0"/>
          </a:p>
        </p:txBody>
      </p:sp>
      <p:sp>
        <p:nvSpPr>
          <p:cNvPr id="19" name="サブタイトル 18"/>
          <p:cNvSpPr>
            <a:spLocks noGrp="1"/>
          </p:cNvSpPr>
          <p:nvPr>
            <p:ph type="subTitle" idx="1"/>
          </p:nvPr>
        </p:nvSpPr>
        <p:spPr>
          <a:xfrm>
            <a:off x="3994235" y="1325454"/>
            <a:ext cx="2872292" cy="799696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solidFill>
                  <a:schemeClr val="accent5">
                    <a:lumMod val="50000"/>
                  </a:schemeClr>
                </a:solidFill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大角　悠也</a:t>
            </a:r>
            <a:endParaRPr kumimoji="1" lang="ja-JP" altLang="en-US" sz="1500" dirty="0">
              <a:solidFill>
                <a:schemeClr val="accent5">
                  <a:lumMod val="50000"/>
                </a:schemeClr>
              </a:solidFill>
              <a:latin typeface="モトヤアポロ Std W3" panose="020B0400000000000000" pitchFamily="34" charset="-128"/>
              <a:ea typeface="モトヤアポロ Std W3" panose="020B0400000000000000" pitchFamily="34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4832" y="4332042"/>
            <a:ext cx="87029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【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自己紹介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】</a:t>
            </a:r>
          </a:p>
          <a:p>
            <a:r>
              <a:rPr kumimoji="1" lang="en-US" altLang="ja-JP" sz="1400" dirty="0" smtClean="0">
                <a:latin typeface="MINI Serif" panose="02000506030000020004" pitchFamily="2" charset="0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宝塚の大角と申します！！</a:t>
            </a:r>
            <a:endParaRPr kumimoji="1" lang="en-US" altLang="ja-JP" sz="1400" dirty="0" smtClean="0">
              <a:latin typeface="モトヤアポロ Std W3" panose="020B0400000000000000" pitchFamily="34" charset="-128"/>
              <a:ea typeface="モトヤアポロ Std W3" panose="020B0400000000000000" pitchFamily="34" charset="-128"/>
            </a:endParaRPr>
          </a:p>
          <a:p>
            <a:r>
              <a:rPr kumimoji="1" lang="ja-JP" altLang="en-US" sz="1400" dirty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生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まれも育ち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も宝塚の隣町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の川西市です。大学卒業後、消防署で勤務しておりました。</a:t>
            </a:r>
            <a:r>
              <a:rPr kumimoji="1" lang="en-US" altLang="ja-JP" sz="1400" dirty="0" smtClean="0">
                <a:latin typeface="MINI Serif" panose="02000506030000020004" pitchFamily="2" charset="0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との出会いはその時です。私が高校生の時、当時宝塚のお店の壁面に真っ赤な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が貼り付いていました。高校生の時にその光景が衝撃的で「なん</a:t>
            </a:r>
            <a:r>
              <a:rPr kumimoji="1" lang="ja-JP" altLang="en-US" sz="1400" dirty="0" err="1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だ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あの車は！？」と雑誌で調べたのを今でも覚えています。ずっといつかは乗りたいと思い、社会人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1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年目に思い切って購入したのが私の人生の転機となりました。２年ほど</a:t>
            </a:r>
            <a:r>
              <a:rPr kumimoji="1" lang="en-US" altLang="ja-JP" sz="1400" dirty="0" smtClean="0">
                <a:latin typeface="MINI Serif" panose="02000506030000020004" pitchFamily="2" charset="0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を乗り回した頃に</a:t>
            </a:r>
            <a:r>
              <a:rPr kumimoji="1" lang="ja-JP" altLang="en-US" sz="1400" dirty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私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も</a:t>
            </a:r>
            <a:r>
              <a:rPr kumimoji="1" lang="en-US" altLang="ja-JP" sz="1400" dirty="0" smtClean="0">
                <a:latin typeface="MINI Serif" panose="02000506030000020004" pitchFamily="2" charset="0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を販売してみたいと思う気持ちが強くなり今に至ります。早いもので入社してから４年目に入りましたが今でもフレッシュな気持ちで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MINI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を販売させて頂いております。我々は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『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モノ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』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を販売しているのではなく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『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コト</a:t>
            </a:r>
            <a:r>
              <a:rPr kumimoji="1" lang="en-US" altLang="ja-JP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』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を販売している。をモットーにお客様</a:t>
            </a:r>
            <a:r>
              <a:rPr kumimoji="1" lang="ja-JP" altLang="en-US" sz="1400" dirty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に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幸せな</a:t>
            </a:r>
            <a:r>
              <a:rPr kumimoji="1" lang="en-US" altLang="ja-JP" sz="1400" dirty="0" smtClean="0">
                <a:latin typeface="MINI Serif" panose="02000506030000020004" pitchFamily="2" charset="0"/>
                <a:ea typeface="モトヤアポロ Std W3" panose="020B0400000000000000" pitchFamily="34" charset="-128"/>
              </a:rPr>
              <a:t>Car Life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をご提供させて頂けるよう一生懸命サポートいたします。どうぞ</a:t>
            </a:r>
            <a:r>
              <a:rPr kumimoji="1" lang="ja-JP" altLang="en-US" sz="1400" dirty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宜</a:t>
            </a:r>
            <a:r>
              <a:rPr kumimoji="1" lang="ja-JP" altLang="en-US" sz="1400" dirty="0" smtClean="0"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しくお願い致します。</a:t>
            </a:r>
            <a:endParaRPr kumimoji="1" lang="en-US" altLang="ja-JP" sz="1400" dirty="0" smtClean="0">
              <a:latin typeface="モトヤアポロ Std W3" panose="020B0400000000000000" pitchFamily="34" charset="-128"/>
              <a:ea typeface="モトヤアポロ Std W3" panose="020B0400000000000000" pitchFamily="34" charset="-128"/>
            </a:endParaRPr>
          </a:p>
          <a:p>
            <a:endParaRPr kumimoji="1" lang="en-US" altLang="ja-JP" sz="1400" dirty="0" smtClean="0">
              <a:latin typeface="モトヤアポロ Std W3" panose="020B0400000000000000" pitchFamily="34" charset="-128"/>
              <a:ea typeface="モトヤアポロ Std W3" panose="020B0400000000000000" pitchFamily="34" charset="-128"/>
            </a:endParaRPr>
          </a:p>
          <a:p>
            <a:endParaRPr kumimoji="1" lang="ja-JP" altLang="en-US" sz="1400" dirty="0">
              <a:latin typeface="モトヤアポロ Std W3" panose="020B0400000000000000" pitchFamily="34" charset="-128"/>
              <a:ea typeface="モトヤアポロ Std W3" panose="020B0400000000000000" pitchFamily="34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27296" y="1010231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モトヤアポロ Std W3" panose="020B0400000000000000" pitchFamily="34" charset="-128"/>
                <a:ea typeface="モトヤアポロ Std W3" panose="020B0400000000000000" pitchFamily="34" charset="-128"/>
              </a:rPr>
              <a:t>ｵｵｽﾐ　　ﾕｳﾔ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latin typeface="モトヤアポロ Std W3" panose="020B0400000000000000" pitchFamily="34" charset="-128"/>
              <a:ea typeface="モトヤアポロ Std W3" panose="020B0400000000000000" pitchFamily="34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39" y="1129289"/>
            <a:ext cx="2611967" cy="320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242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HGP教科書体</vt:lpstr>
      <vt:lpstr>HGS教科書体</vt:lpstr>
      <vt:lpstr>ＭＳ Ｐゴシック</vt:lpstr>
      <vt:lpstr>モトヤアポロ Std W3</vt:lpstr>
      <vt:lpstr>Arial</vt:lpstr>
      <vt:lpstr>Calibri</vt:lpstr>
      <vt:lpstr>Calibri Light</vt:lpstr>
      <vt:lpstr>MINI Serif</vt:lpstr>
      <vt:lpstr>Office テーマ</vt:lpstr>
      <vt:lpstr>MINI TAKARAZUKA                              Sales Consultant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矢吹太一</dc:creator>
  <cp:lastModifiedBy>ログインしない</cp:lastModifiedBy>
  <cp:revision>59</cp:revision>
  <cp:lastPrinted>2020-05-17T06:55:17Z</cp:lastPrinted>
  <dcterms:created xsi:type="dcterms:W3CDTF">2018-04-09T06:54:56Z</dcterms:created>
  <dcterms:modified xsi:type="dcterms:W3CDTF">2020-05-17T06:56:44Z</dcterms:modified>
</cp:coreProperties>
</file>