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54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80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8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6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3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8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0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0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40AC-2D69-4E6D-AAE2-79805B47CA5E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BD1A-C669-4C37-82BD-BDBC4D3E72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4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C:\Users\hayashi kazuhiro\Desktop\IMG_2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yashi kazuhiro\Desktop\IMG_2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yashi kazuhiro\Desktop\IMG_2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27984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ayashi kazuhiro\Desktop\IMG_2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71601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宮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宮崎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宮崎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 kazuhiro</dc:creator>
  <cp:lastModifiedBy>hayashi kazuhiro</cp:lastModifiedBy>
  <cp:revision>2</cp:revision>
  <dcterms:created xsi:type="dcterms:W3CDTF">2014-01-14T03:47:16Z</dcterms:created>
  <dcterms:modified xsi:type="dcterms:W3CDTF">2014-01-14T03:48:03Z</dcterms:modified>
</cp:coreProperties>
</file>